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1" r:id="rId5"/>
    <p:sldId id="264" r:id="rId6"/>
    <p:sldId id="260" r:id="rId7"/>
    <p:sldId id="263" r:id="rId8"/>
    <p:sldId id="259" r:id="rId9"/>
    <p:sldId id="258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4A71-1919-406B-B606-E5893388E2C4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C506-861D-4302-B655-36C588D2F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82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4A71-1919-406B-B606-E5893388E2C4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C506-861D-4302-B655-36C588D2F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934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4A71-1919-406B-B606-E5893388E2C4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C506-861D-4302-B655-36C588D2F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013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4A71-1919-406B-B606-E5893388E2C4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C506-861D-4302-B655-36C588D2F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629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4A71-1919-406B-B606-E5893388E2C4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C506-861D-4302-B655-36C588D2F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525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4A71-1919-406B-B606-E5893388E2C4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C506-861D-4302-B655-36C588D2F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39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4A71-1919-406B-B606-E5893388E2C4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C506-861D-4302-B655-36C588D2F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493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4A71-1919-406B-B606-E5893388E2C4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C506-861D-4302-B655-36C588D2F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9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4A71-1919-406B-B606-E5893388E2C4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C506-861D-4302-B655-36C588D2F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616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4A71-1919-406B-B606-E5893388E2C4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C506-861D-4302-B655-36C588D2F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277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64A71-1919-406B-B606-E5893388E2C4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C506-861D-4302-B655-36C588D2F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488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64A71-1919-406B-B606-E5893388E2C4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9C506-861D-4302-B655-36C588D2F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451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44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91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28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879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42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15" y="0"/>
            <a:ext cx="10287001" cy="6858000"/>
          </a:xfrm>
        </p:spPr>
      </p:pic>
    </p:spTree>
    <p:extLst>
      <p:ext uri="{BB962C8B-B14F-4D97-AF65-F5344CB8AC3E}">
        <p14:creationId xmlns:p14="http://schemas.microsoft.com/office/powerpoint/2010/main" val="2367132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90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233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043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986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ДРУЖБА2</dc:creator>
  <cp:lastModifiedBy>ДРУЖБА2</cp:lastModifiedBy>
  <cp:revision>1</cp:revision>
  <dcterms:created xsi:type="dcterms:W3CDTF">2016-10-27T05:00:10Z</dcterms:created>
  <dcterms:modified xsi:type="dcterms:W3CDTF">2016-10-27T05:09:41Z</dcterms:modified>
</cp:coreProperties>
</file>